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5"/>
  </p:notesMasterIdLst>
  <p:sldIdLst>
    <p:sldId id="265" r:id="rId2"/>
    <p:sldId id="259" r:id="rId3"/>
    <p:sldId id="270" r:id="rId4"/>
  </p:sldIdLst>
  <p:sldSz cx="12192000" cy="6858000"/>
  <p:notesSz cx="6858000" cy="9144000"/>
  <p:embeddedFontLst>
    <p:embeddedFont>
      <p:font typeface="Montserrat" panose="02000505000000020004" pitchFamily="2" charset="0"/>
      <p:regular r:id="rId6"/>
      <p:bold r:id="rId7"/>
      <p:italic r:id="rId8"/>
      <p:boldItalic r:id="rId9"/>
    </p:embeddedFont>
    <p:embeddedFont>
      <p:font typeface="Utile Narrow" panose="020B0506030504020204" pitchFamily="34" charset="0"/>
      <p:regular r:id="rId10"/>
      <p:bold r:id="rId11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EA778"/>
    <a:srgbClr val="5B6654"/>
    <a:srgbClr val="F6F6DC"/>
    <a:srgbClr val="D59D58"/>
    <a:srgbClr val="25341C"/>
    <a:srgbClr val="777777"/>
    <a:srgbClr val="6180A8"/>
    <a:srgbClr val="223864"/>
    <a:srgbClr val="FED685"/>
    <a:srgbClr val="E1506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6374" autoAdjust="0"/>
  </p:normalViewPr>
  <p:slideViewPr>
    <p:cSldViewPr snapToGrid="0">
      <p:cViewPr varScale="1">
        <p:scale>
          <a:sx n="109" d="100"/>
          <a:sy n="109" d="100"/>
        </p:scale>
        <p:origin x="61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notesMaster" Target="notesMasters/notesMaster1.xml"/><Relationship Id="rId15" Type="http://schemas.openxmlformats.org/officeDocument/2006/relationships/tableStyles" Target="tableStyles.xml"/><Relationship Id="rId10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font" Target="fonts/font4.fntdata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511E6E-8A89-4880-8F9C-1B87D2F72543}" type="datetimeFigureOut">
              <a:rPr lang="fr-FR" smtClean="0"/>
              <a:t>27/08/2026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230388-1678-433D-B5C2-E8BF025EBE5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87230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230388-1678-433D-B5C2-E8BF025EBE5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01149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3D0069-601B-56D5-6175-6C35563419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B61224B-698A-F39E-FA6F-6B14CE6D84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5FD1463-41F5-A16A-A137-B19A50C099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8E766B5-68E4-4BC5-1606-61B6B19E6F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230388-1678-433D-B5C2-E8BF025EBE55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77863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1DD0FF-2AD4-95D6-1DFE-196052A960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ABE2B4C-2966-1A23-F61A-F76733ECC9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ECD211D-A292-5AC7-66A5-C2A41DB11A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D734D-C102-4721-BBCC-33F400D35E1C}" type="datetimeFigureOut">
              <a:rPr lang="fr-FR" smtClean="0"/>
              <a:t>27/08/2026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53D2684-38DF-CD5C-B1EA-2133D8992F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BEE5B9C-29D3-524D-099E-0329D3CCE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DD7C7-05F1-4C4F-8DC9-83E5A04227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6685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4689407-1EA9-C427-180E-A9A8847E30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E8F811B-A223-BFF3-8667-24278EA65B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FC20A8F-37DA-8E7D-016E-5D43AC7452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D734D-C102-4721-BBCC-33F400D35E1C}" type="datetimeFigureOut">
              <a:rPr lang="fr-FR" smtClean="0"/>
              <a:t>27/08/2026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4E352F9-76E8-FEF2-270E-57B4567D3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FE6AFDE-E572-139B-9F60-0CDA93B0E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DD7C7-05F1-4C4F-8DC9-83E5A04227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44044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7A9371-7587-ECEB-BF37-E1DBA4057D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C7E0405-BE81-A57B-8E0C-6D19C7CEE1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9721304-3400-0850-19FF-418A3CB5D9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D734D-C102-4721-BBCC-33F400D35E1C}" type="datetimeFigureOut">
              <a:rPr lang="fr-FR" smtClean="0"/>
              <a:t>27/08/2026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22AC1F4-4FA6-9189-58CF-ADB10B09EE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48CE35C-CBBE-AE45-2711-94613EE847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DD7C7-05F1-4C4F-8DC9-83E5A04227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6365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C4A261-8805-83D1-E8EB-4B72349F3C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465D285-5EF9-F14B-B69B-C35C5CEF10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FD6016C-FB86-1503-79FC-24D0C2305E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BF09A52-09EF-C843-7057-5E0E7541F9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D734D-C102-4721-BBCC-33F400D35E1C}" type="datetimeFigureOut">
              <a:rPr lang="fr-FR" smtClean="0"/>
              <a:t>27/08/2026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B421674-548E-E602-A44C-E6B754DC3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C2D65F4-589E-6A85-5D9F-A154C4CAE6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DD7C7-05F1-4C4F-8DC9-83E5A04227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94636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5F5FDD-79AD-111A-422E-1D184180C7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D2B41B3-AC73-9686-6991-EDE2A8737C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41C17CE-A44F-9954-409F-9C3B9FFF9E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75832D2-2F9E-101E-14B4-DFFD03AE35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A8E4D85-9DB1-1A9F-9F34-F33EC5A3BF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2B3CE967-844C-064B-DE6A-3FEAE7C970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D734D-C102-4721-BBCC-33F400D35E1C}" type="datetimeFigureOut">
              <a:rPr lang="fr-FR" smtClean="0"/>
              <a:t>27/08/2026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A0FE37C-409E-79F9-5887-96EA547C09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07819B7-7A9E-8437-4DEB-97B60936B9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DD7C7-05F1-4C4F-8DC9-83E5A04227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03288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AB274C6-F695-BD5F-0166-FC56032E46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6560EA5-3A13-0E0C-DDAF-C00E32AC43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D734D-C102-4721-BBCC-33F400D35E1C}" type="datetimeFigureOut">
              <a:rPr lang="fr-FR" smtClean="0"/>
              <a:t>27/08/2026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809DCA3-9DC1-F941-F61B-4775A91663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9D46C39-5B75-A695-63BC-F8804DC5B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DD7C7-05F1-4C4F-8DC9-83E5A04227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58112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C662396-287C-9F96-A7F9-5A89B90605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D734D-C102-4721-BBCC-33F400D35E1C}" type="datetimeFigureOut">
              <a:rPr lang="fr-FR" smtClean="0"/>
              <a:t>27/08/2026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1EA667B-F4F9-D656-1687-DA297BF454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EE28F9F-D202-8202-1E68-F192A29771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DD7C7-05F1-4C4F-8DC9-83E5A04227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93147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AC33EF-3640-1289-302D-3E8EB9BD83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BC23CB9-6973-D127-A13B-819849B1A3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FF567C6-F4CC-19F4-08CD-485F4E2776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C3D9D9B-1A35-F03E-279A-294CF88146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D734D-C102-4721-BBCC-33F400D35E1C}" type="datetimeFigureOut">
              <a:rPr lang="fr-FR" smtClean="0"/>
              <a:t>27/08/2026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CB3BC10-FB25-A976-1988-4B81061D22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D54B40D-BB06-58A3-1CF3-61664AB5E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DD7C7-05F1-4C4F-8DC9-83E5A04227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61898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9E36A1-8EC7-9F4D-5C3F-71631DBE65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867F7B8D-B06A-42A2-D3A1-B93ACBBD35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47B96F3-1413-F5EF-D1A8-0577CDEFC6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8A83AE1-2C70-0110-7338-4428E33DA7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D734D-C102-4721-BBCC-33F400D35E1C}" type="datetimeFigureOut">
              <a:rPr lang="fr-FR" smtClean="0"/>
              <a:t>27/08/2026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84E96C3-1BC9-7181-094B-69D54AB99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9A4318A-0DF5-EA6B-C8F7-15DC3D6DF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DD7C7-05F1-4C4F-8DC9-83E5A04227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84092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A638B3-E5C5-F4E7-5F2E-5C385009A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4E61C64-7AC1-AFD0-C4A3-4E8F461F31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25E6BD0-2522-DA17-78E7-E5FFC58AC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D734D-C102-4721-BBCC-33F400D35E1C}" type="datetimeFigureOut">
              <a:rPr lang="fr-FR" smtClean="0"/>
              <a:t>27/08/2026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FA26247-B041-A702-06BB-A7EE90935E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154B358-60A0-B230-F6DD-C5F152D9FF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DD7C7-05F1-4C4F-8DC9-83E5A04227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98890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1E782E82-0BED-5E75-8867-BFBD95F973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3D71C0D-A80A-CD7D-F97F-194BB1D53E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6E4A7BE-DA50-EA2A-AB45-C1D26A3C2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D734D-C102-4721-BBCC-33F400D35E1C}" type="datetimeFigureOut">
              <a:rPr lang="fr-FR" smtClean="0"/>
              <a:t>27/08/2026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337A799-8369-8C4F-CE0A-DB849F54A2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2F5728D-B8DF-B225-4E21-1A971BDFF3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DD7C7-05F1-4C4F-8DC9-83E5A04227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0108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6EFE716-21BF-97DD-055C-1A1A3F9974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9986C24-401B-F286-38B8-851BF2C642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350CD06-E7FE-6E5D-9AB8-42C4DBE262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8D734D-C102-4721-BBCC-33F400D35E1C}" type="datetimeFigureOut">
              <a:rPr lang="fr-FR" smtClean="0"/>
              <a:t>27/08/2026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32B55B3-DE97-927C-8930-7617E6E42A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89E81DC-20ED-8B41-9C22-7B03176841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0DD7C7-05F1-4C4F-8DC9-83E5A04227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893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7B0D10-2984-0DA6-AE6B-791A39D13E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4A4C489B-2C6F-0B69-8179-1A92806A4ED2}"/>
              </a:ext>
            </a:extLst>
          </p:cNvPr>
          <p:cNvSpPr/>
          <p:nvPr/>
        </p:nvSpPr>
        <p:spPr>
          <a:xfrm>
            <a:off x="0" y="0"/>
            <a:ext cx="12212872" cy="902165"/>
          </a:xfrm>
          <a:prstGeom prst="rect">
            <a:avLst/>
          </a:prstGeom>
          <a:solidFill>
            <a:srgbClr val="8EA778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25341C"/>
              </a:solidFill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930A8D2-4EC1-18FF-1467-06F43DB905FF}"/>
              </a:ext>
            </a:extLst>
          </p:cNvPr>
          <p:cNvGrpSpPr/>
          <p:nvPr/>
        </p:nvGrpSpPr>
        <p:grpSpPr>
          <a:xfrm>
            <a:off x="-192024" y="5775947"/>
            <a:ext cx="12444984" cy="1082053"/>
            <a:chOff x="-192024" y="5775947"/>
            <a:chExt cx="12444984" cy="1082053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AF82B8A4-C140-485E-8211-3D6AF203B427}"/>
                </a:ext>
              </a:extLst>
            </p:cNvPr>
            <p:cNvSpPr/>
            <p:nvPr/>
          </p:nvSpPr>
          <p:spPr>
            <a:xfrm>
              <a:off x="-68581" y="5775947"/>
              <a:ext cx="12321541" cy="108205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EF8E8955-366D-EE39-688B-7BAF6990DC16}"/>
                </a:ext>
              </a:extLst>
            </p:cNvPr>
            <p:cNvSpPr txBox="1"/>
            <p:nvPr/>
          </p:nvSpPr>
          <p:spPr>
            <a:xfrm>
              <a:off x="-192024" y="6616239"/>
              <a:ext cx="12202434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800" i="0" dirty="0">
                  <a:solidFill>
                    <a:srgbClr val="5B6654"/>
                  </a:solidFill>
                  <a:effectLst/>
                  <a:latin typeface="Montserrat" pitchFamily="2" charset="0"/>
                </a:rPr>
                <a:t>Avec le support d’UL Propuls pour l’organisation et la communication</a:t>
              </a:r>
              <a:endParaRPr lang="fr-FR" sz="800" b="0" i="0" dirty="0">
                <a:solidFill>
                  <a:srgbClr val="5B6654"/>
                </a:solidFill>
                <a:effectLst/>
                <a:latin typeface="Montserrat" pitchFamily="2" charset="0"/>
              </a:endParaRP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585247B6-C688-3B24-D84A-DF4FCE1DB7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467" y="27864"/>
            <a:ext cx="1900988" cy="846436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8B17B65C-6B29-C169-869A-93382052B21A}"/>
              </a:ext>
            </a:extLst>
          </p:cNvPr>
          <p:cNvSpPr txBox="1"/>
          <p:nvPr/>
        </p:nvSpPr>
        <p:spPr>
          <a:xfrm>
            <a:off x="2514778" y="122634"/>
            <a:ext cx="62071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6F6DC"/>
                </a:solidFill>
                <a:latin typeface="Utile Narrow" panose="020B0506030504020204" pitchFamily="34" charset="0"/>
              </a:rPr>
              <a:t>59</a:t>
            </a:r>
            <a:r>
              <a:rPr lang="fr-FR" baseline="30000" dirty="0">
                <a:solidFill>
                  <a:srgbClr val="F6F6DC"/>
                </a:solidFill>
                <a:latin typeface="Utile Narrow" panose="020B0506030504020204" pitchFamily="34" charset="0"/>
              </a:rPr>
              <a:t>ème</a:t>
            </a:r>
            <a:r>
              <a:rPr lang="fr-FR" dirty="0">
                <a:solidFill>
                  <a:srgbClr val="F6F6DC"/>
                </a:solidFill>
                <a:latin typeface="Utile Narrow" panose="020B0506030504020204" pitchFamily="34" charset="0"/>
              </a:rPr>
              <a:t> édition du colloque annuel du groupe français de rhéologie</a:t>
            </a:r>
          </a:p>
          <a:p>
            <a:r>
              <a:rPr lang="fr-FR" dirty="0">
                <a:solidFill>
                  <a:srgbClr val="F6F6DC"/>
                </a:solidFill>
                <a:latin typeface="Utile Narrow" panose="020B0506030504020204" pitchFamily="34" charset="0"/>
              </a:rPr>
              <a:t>27-29 octobre | Nancy, France</a:t>
            </a:r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C0215052-CEC1-BCF4-AB71-A3E08F803901}"/>
              </a:ext>
            </a:extLst>
          </p:cNvPr>
          <p:cNvCxnSpPr/>
          <p:nvPr/>
        </p:nvCxnSpPr>
        <p:spPr>
          <a:xfrm>
            <a:off x="2321171" y="179882"/>
            <a:ext cx="0" cy="562707"/>
          </a:xfrm>
          <a:prstGeom prst="line">
            <a:avLst/>
          </a:prstGeom>
          <a:ln>
            <a:solidFill>
              <a:srgbClr val="F6F6D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re 1">
            <a:extLst>
              <a:ext uri="{FF2B5EF4-FFF2-40B4-BE49-F238E27FC236}">
                <a16:creationId xmlns:a16="http://schemas.microsoft.com/office/drawing/2014/main" id="{AAB4AEBA-AC5E-F12E-0B78-5D20801671FA}"/>
              </a:ext>
            </a:extLst>
          </p:cNvPr>
          <p:cNvSpPr txBox="1">
            <a:spLocks/>
          </p:cNvSpPr>
          <p:nvPr/>
        </p:nvSpPr>
        <p:spPr>
          <a:xfrm>
            <a:off x="2705100" y="1771190"/>
            <a:ext cx="6781800" cy="902163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b="1" dirty="0">
                <a:solidFill>
                  <a:srgbClr val="8EA778"/>
                </a:solidFill>
                <a:latin typeface="+mn-lt"/>
              </a:rPr>
              <a:t>Titre</a:t>
            </a:r>
          </a:p>
        </p:txBody>
      </p:sp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2A46A38A-2265-1CD7-1247-25623D157372}"/>
              </a:ext>
            </a:extLst>
          </p:cNvPr>
          <p:cNvSpPr txBox="1">
            <a:spLocks/>
          </p:cNvSpPr>
          <p:nvPr/>
        </p:nvSpPr>
        <p:spPr>
          <a:xfrm>
            <a:off x="2705100" y="3179378"/>
            <a:ext cx="6781800" cy="14614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200" u="sng" dirty="0">
                <a:solidFill>
                  <a:srgbClr val="8EA778"/>
                </a:solidFill>
              </a:rPr>
              <a:t>Présentateur</a:t>
            </a:r>
            <a:r>
              <a:rPr lang="fr-FR" sz="2200" dirty="0">
                <a:solidFill>
                  <a:srgbClr val="8EA778"/>
                </a:solidFill>
              </a:rPr>
              <a:t> et co-auteurs</a:t>
            </a:r>
          </a:p>
          <a:p>
            <a:r>
              <a:rPr lang="fr-FR" sz="2200" dirty="0">
                <a:solidFill>
                  <a:srgbClr val="8EA778"/>
                </a:solidFill>
              </a:rPr>
              <a:t>Affiliation</a:t>
            </a:r>
          </a:p>
        </p:txBody>
      </p:sp>
      <p:sp>
        <p:nvSpPr>
          <p:cNvPr id="19" name="Espace réservé du contenu 2">
            <a:extLst>
              <a:ext uri="{FF2B5EF4-FFF2-40B4-BE49-F238E27FC236}">
                <a16:creationId xmlns:a16="http://schemas.microsoft.com/office/drawing/2014/main" id="{524FBE84-1EF0-9BB3-A4B1-BCC026328727}"/>
              </a:ext>
            </a:extLst>
          </p:cNvPr>
          <p:cNvSpPr txBox="1">
            <a:spLocks/>
          </p:cNvSpPr>
          <p:nvPr/>
        </p:nvSpPr>
        <p:spPr>
          <a:xfrm>
            <a:off x="2522033" y="5920290"/>
            <a:ext cx="7147931" cy="5793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i="1" dirty="0">
                <a:solidFill>
                  <a:srgbClr val="8EA778"/>
                </a:solidFill>
              </a:rPr>
              <a:t>Insérer les logos de vos laboratoires ici </a:t>
            </a:r>
          </a:p>
        </p:txBody>
      </p: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AB04B7F0-62D1-5434-2169-977F0F4B47A4}"/>
              </a:ext>
            </a:extLst>
          </p:cNvPr>
          <p:cNvCxnSpPr/>
          <p:nvPr/>
        </p:nvCxnSpPr>
        <p:spPr>
          <a:xfrm>
            <a:off x="2522034" y="5475249"/>
            <a:ext cx="7147932" cy="0"/>
          </a:xfrm>
          <a:prstGeom prst="line">
            <a:avLst/>
          </a:prstGeom>
          <a:ln w="19050">
            <a:solidFill>
              <a:srgbClr val="8EA77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23963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5A6E31-6F3D-E0CE-0407-11A6B2CD6B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D2C1B26-1A33-EE33-AF57-9FA11AC9C0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50" y="1200151"/>
            <a:ext cx="10905893" cy="49720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200" dirty="0" err="1">
                <a:solidFill>
                  <a:srgbClr val="5B6654"/>
                </a:solidFill>
              </a:rPr>
              <a:t>Text</a:t>
            </a:r>
            <a:endParaRPr lang="fr-FR" sz="2200" dirty="0">
              <a:solidFill>
                <a:srgbClr val="5B6654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BDE1EAA-0732-4355-AB2E-48F0E3664FA6}"/>
              </a:ext>
            </a:extLst>
          </p:cNvPr>
          <p:cNvSpPr/>
          <p:nvPr/>
        </p:nvSpPr>
        <p:spPr>
          <a:xfrm>
            <a:off x="0" y="6492873"/>
            <a:ext cx="12192000" cy="365125"/>
          </a:xfrm>
          <a:prstGeom prst="rect">
            <a:avLst/>
          </a:prstGeom>
          <a:solidFill>
            <a:srgbClr val="8EA7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C726EF2-9C89-447D-99C3-FF04B24DD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9368" y="6484460"/>
            <a:ext cx="529646" cy="365125"/>
          </a:xfrm>
        </p:spPr>
        <p:txBody>
          <a:bodyPr/>
          <a:lstStyle/>
          <a:p>
            <a:fld id="{26262743-61B1-4C18-AD9A-4BC43DEFE616}" type="slidenum">
              <a:rPr lang="fr-FR" sz="1800" smtClean="0">
                <a:solidFill>
                  <a:srgbClr val="3F576F"/>
                </a:solidFill>
              </a:rPr>
              <a:t>2</a:t>
            </a:fld>
            <a:endParaRPr lang="fr-FR" sz="1800" dirty="0">
              <a:solidFill>
                <a:srgbClr val="3F576F"/>
              </a:solidFill>
            </a:endParaRP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F1CB307C-3BCB-4C54-91C7-8B6C157E76E2}"/>
              </a:ext>
            </a:extLst>
          </p:cNvPr>
          <p:cNvSpPr txBox="1">
            <a:spLocks/>
          </p:cNvSpPr>
          <p:nvPr/>
        </p:nvSpPr>
        <p:spPr>
          <a:xfrm>
            <a:off x="433886" y="6506378"/>
            <a:ext cx="7219042" cy="3600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600" dirty="0">
                <a:solidFill>
                  <a:srgbClr val="F6F6DC"/>
                </a:solidFill>
                <a:latin typeface="Utile Narrow" panose="020B0506030504020204" pitchFamily="34" charset="0"/>
              </a:rPr>
              <a:t>59</a:t>
            </a:r>
            <a:r>
              <a:rPr lang="fr-FR" sz="1600" baseline="30000" dirty="0">
                <a:solidFill>
                  <a:srgbClr val="F6F6DC"/>
                </a:solidFill>
                <a:latin typeface="Utile Narrow" panose="020B0506030504020204" pitchFamily="34" charset="0"/>
              </a:rPr>
              <a:t>ème</a:t>
            </a:r>
            <a:r>
              <a:rPr lang="fr-FR" sz="1600" dirty="0">
                <a:solidFill>
                  <a:srgbClr val="F6F6DC"/>
                </a:solidFill>
                <a:latin typeface="Utile Narrow" panose="020B0506030504020204" pitchFamily="34" charset="0"/>
              </a:rPr>
              <a:t> édition du colloque annuel du groupe français de rhéologie</a:t>
            </a:r>
          </a:p>
          <a:p>
            <a:r>
              <a:rPr lang="fr-FR" sz="1600" dirty="0">
                <a:solidFill>
                  <a:srgbClr val="F6F6DC"/>
                </a:solidFill>
                <a:latin typeface="Utile Narrow" panose="020B0506030504020204" pitchFamily="34" charset="0"/>
              </a:rPr>
              <a:t>27-29 octobre | Nancy, France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1D2FA3C-CBF3-031B-0DEA-02627F0572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50" y="2"/>
            <a:ext cx="10905893" cy="902163"/>
          </a:xfrm>
        </p:spPr>
        <p:txBody>
          <a:bodyPr/>
          <a:lstStyle/>
          <a:p>
            <a:r>
              <a:rPr lang="fr-FR" b="1" dirty="0" err="1">
                <a:solidFill>
                  <a:srgbClr val="8EA778"/>
                </a:solidFill>
                <a:latin typeface="+mn-lt"/>
              </a:rPr>
              <a:t>Title</a:t>
            </a:r>
            <a:endParaRPr lang="fr-FR" b="1" dirty="0">
              <a:solidFill>
                <a:srgbClr val="8EA778"/>
              </a:solidFill>
              <a:latin typeface="+mn-lt"/>
            </a:endParaRP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ED063152-4D30-48BF-9674-6801340B8496}"/>
              </a:ext>
            </a:extLst>
          </p:cNvPr>
          <p:cNvCxnSpPr>
            <a:cxnSpLocks/>
          </p:cNvCxnSpPr>
          <p:nvPr/>
        </p:nvCxnSpPr>
        <p:spPr>
          <a:xfrm>
            <a:off x="0" y="902165"/>
            <a:ext cx="12192000" cy="0"/>
          </a:xfrm>
          <a:prstGeom prst="line">
            <a:avLst/>
          </a:prstGeom>
          <a:ln w="19050">
            <a:solidFill>
              <a:srgbClr val="8EA77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 5">
            <a:extLst>
              <a:ext uri="{FF2B5EF4-FFF2-40B4-BE49-F238E27FC236}">
                <a16:creationId xmlns:a16="http://schemas.microsoft.com/office/drawing/2014/main" id="{1D7481A9-0497-1513-42BA-812A126286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69" y="6484460"/>
            <a:ext cx="357817" cy="360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1851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3A2812-B237-3B79-45C8-5F13983A1A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7F2AC5F2-B548-EFC9-6B21-B35800B1EA84}"/>
              </a:ext>
            </a:extLst>
          </p:cNvPr>
          <p:cNvSpPr/>
          <p:nvPr/>
        </p:nvSpPr>
        <p:spPr>
          <a:xfrm>
            <a:off x="0" y="-82194"/>
            <a:ext cx="12212872" cy="6940194"/>
          </a:xfrm>
          <a:prstGeom prst="rect">
            <a:avLst/>
          </a:prstGeom>
          <a:solidFill>
            <a:srgbClr val="25341C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8EA778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7F5DA3B-0CF6-1118-B942-1C2D65E297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2267" y="736143"/>
            <a:ext cx="9428482" cy="530352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4C8276A-4720-4EF7-F68A-B0863F257FB5}"/>
              </a:ext>
            </a:extLst>
          </p:cNvPr>
          <p:cNvSpPr/>
          <p:nvPr/>
        </p:nvSpPr>
        <p:spPr>
          <a:xfrm>
            <a:off x="1205696" y="676009"/>
            <a:ext cx="9561623" cy="5303520"/>
          </a:xfrm>
          <a:prstGeom prst="rect">
            <a:avLst/>
          </a:prstGeom>
          <a:solidFill>
            <a:srgbClr val="25341C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25341C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3206BE1-019B-7159-CC09-0814EFA5BE2D}"/>
              </a:ext>
            </a:extLst>
          </p:cNvPr>
          <p:cNvSpPr/>
          <p:nvPr/>
        </p:nvSpPr>
        <p:spPr>
          <a:xfrm>
            <a:off x="1" y="5177117"/>
            <a:ext cx="12192000" cy="2022438"/>
          </a:xfrm>
          <a:prstGeom prst="rect">
            <a:avLst/>
          </a:prstGeom>
          <a:solidFill>
            <a:srgbClr val="25341C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8EA778"/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E7DA604E-23B1-A514-3355-F47CCA4E63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9520" y="5339449"/>
            <a:ext cx="9364514" cy="128015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0FE9B01-48A8-BE8A-0F51-8F0C111C7C0A}"/>
              </a:ext>
            </a:extLst>
          </p:cNvPr>
          <p:cNvSpPr/>
          <p:nvPr/>
        </p:nvSpPr>
        <p:spPr>
          <a:xfrm>
            <a:off x="-1" y="1199318"/>
            <a:ext cx="2237592" cy="760836"/>
          </a:xfrm>
          <a:prstGeom prst="rect">
            <a:avLst/>
          </a:prstGeom>
          <a:solidFill>
            <a:srgbClr val="D59D58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25341C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544A248-21AC-39BA-86AC-7FD59D6A68BB}"/>
              </a:ext>
            </a:extLst>
          </p:cNvPr>
          <p:cNvSpPr txBox="1"/>
          <p:nvPr/>
        </p:nvSpPr>
        <p:spPr>
          <a:xfrm>
            <a:off x="578390" y="1132292"/>
            <a:ext cx="138775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500" dirty="0">
                <a:solidFill>
                  <a:srgbClr val="25341C"/>
                </a:solidFill>
                <a:latin typeface="Utile Narrow" panose="020B0506030504020204" pitchFamily="34" charset="0"/>
              </a:rPr>
              <a:t>Merci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8235196-B66C-3336-51E8-7D6A972C23A0}"/>
              </a:ext>
            </a:extLst>
          </p:cNvPr>
          <p:cNvSpPr/>
          <p:nvPr/>
        </p:nvSpPr>
        <p:spPr>
          <a:xfrm>
            <a:off x="6260951" y="3998668"/>
            <a:ext cx="5951921" cy="760836"/>
          </a:xfrm>
          <a:prstGeom prst="rect">
            <a:avLst/>
          </a:prstGeom>
          <a:solidFill>
            <a:srgbClr val="D59D58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25341C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9709D65-3149-E00E-987B-64887DD1A9F0}"/>
              </a:ext>
            </a:extLst>
          </p:cNvPr>
          <p:cNvSpPr txBox="1"/>
          <p:nvPr/>
        </p:nvSpPr>
        <p:spPr>
          <a:xfrm>
            <a:off x="6541503" y="3938534"/>
            <a:ext cx="5216605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500" dirty="0">
                <a:solidFill>
                  <a:srgbClr val="25341C"/>
                </a:solidFill>
                <a:latin typeface="Utile Narrow" panose="020B0506030504020204" pitchFamily="34" charset="0"/>
              </a:rPr>
              <a:t>Pour votre attention</a:t>
            </a:r>
          </a:p>
        </p:txBody>
      </p:sp>
    </p:spTree>
    <p:extLst>
      <p:ext uri="{BB962C8B-B14F-4D97-AF65-F5344CB8AC3E}">
        <p14:creationId xmlns:p14="http://schemas.microsoft.com/office/powerpoint/2010/main" val="269711592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288</TotalTime>
  <Words>63</Words>
  <Application>Microsoft Office PowerPoint</Application>
  <PresentationFormat>Grand écran</PresentationFormat>
  <Paragraphs>16</Paragraphs>
  <Slides>3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9" baseType="lpstr">
      <vt:lpstr>Utile Narrow</vt:lpstr>
      <vt:lpstr>Montserrat</vt:lpstr>
      <vt:lpstr>Calibri</vt:lpstr>
      <vt:lpstr>Arial</vt:lpstr>
      <vt:lpstr>Calibri Light</vt:lpstr>
      <vt:lpstr>Thème Office</vt:lpstr>
      <vt:lpstr>Présentation PowerPoint</vt:lpstr>
      <vt:lpstr>Title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Rose Demars</dc:creator>
  <cp:lastModifiedBy>Candice Rollet</cp:lastModifiedBy>
  <cp:revision>33</cp:revision>
  <dcterms:created xsi:type="dcterms:W3CDTF">2025-02-07T13:15:27Z</dcterms:created>
  <dcterms:modified xsi:type="dcterms:W3CDTF">2026-08-27T08:05:44Z</dcterms:modified>
</cp:coreProperties>
</file>